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  <a:srgbClr val="FEF6F0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A954-4D77-4B53-9929-77E27A61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D542F-37CD-4209-9F9B-3F029FF9A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C8BF-35A0-47F0-A833-4463D924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F994-110D-468C-8D5A-F11026E3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9762-8BB2-426A-AEEB-0D3CFD4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32F1-371E-4FF2-A878-616B80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A28E-25E0-412B-9100-D851A89C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3A3A-CDCE-4959-B905-6ED92D3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8044-A759-4B47-889F-3E6FC725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F7B3-ABB7-4845-93FB-4DA3974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9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A58E8-EDC6-47B8-A4B7-3D4EDC1E7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A48A-D7F6-43DB-8282-A6021C9A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598B-203B-4290-A83E-CD11EB8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2425-069C-43C3-BB96-6626CBD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7C2B-067E-42E5-A728-D48A30F4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3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8CE2-ABD5-4118-9BF7-EDA565C0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412-6099-4480-B591-0024D828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5951-1B0F-4B29-B06D-0EC5C17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32E-1288-45E2-9823-7AD1FC27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0C26-8D57-4476-BBFB-3970BCA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6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788E-EA69-406D-96B5-9EAD06DA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F7DD-E76D-4E44-A24B-AB6D9155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913-6B52-46CF-8FB0-4E1C3B9D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375E-FFCE-4BB5-8174-F07D99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0E27-DB0E-4D93-80C0-FC163CAC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449F-B23B-44AC-8CEA-2C174505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41F-6D13-4659-B7DC-ED7F19C9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1693-3511-48D1-B27A-ABD6740D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E6B8-0341-4D95-849E-BC6886CB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DEAA6-5170-4C19-B1A5-EACFC02E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8531-179C-43BB-9867-93B6F91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02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9ACC-8CFB-42B3-81CF-1D2D966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8758E-73C8-481E-9B11-46D3D491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0CBF-9B7E-44C2-8796-E1EEC8D2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1628-B3EC-48A9-83E9-7CE4F41E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475E-1177-4A39-B6F3-BDA2DCE9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8A26-BF50-4682-AF31-32BD0EAB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79D52-96A7-4F68-BF69-FCD9448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5FC4-10AB-4776-AAAB-A0DF7946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8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FF1-0F4A-46FA-9612-DD3545D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9F697-75F6-44A1-A480-D1633A41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B92C-FFCE-4EBA-B5E9-5C7DC2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A80D2-429F-4F8D-BA5F-03367B8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1A6D-0AAB-4419-A49A-36FB673A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3F0D2-005C-4FDB-8D68-518DF720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5BF3-1467-49BF-8416-90D5723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1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AE5-8B61-44FC-8FEB-F4DD13A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4153-5B2D-4302-A3C6-DB7F0718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64A44-8BF3-4D77-B9EE-F7D5561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8CF3F-E9BE-496D-8240-0A06A73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7F85-8155-4402-B1FC-74EDFEFE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E645-4B3E-46AF-B7A1-20498F9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0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15EA-A626-487B-924D-A552BFDF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BAF0F-8EFE-44B0-A4C5-5862CE3A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B153E-C66A-4448-AF12-F5FE98B68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5504-562B-4487-90A2-8C6AC7E1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A10F-2974-498D-98F4-30B27C78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6A01-CFBF-465B-B2B3-EF38E5DA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DF3A-8196-4F47-B100-8635E88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F16F-C53E-4123-B25A-D080B3E1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96A63-A9A3-4A56-A29D-2711CE0A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66C-50C7-4B9B-A13E-2A4A1598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5BA9-A372-430F-A3D9-B71477ED7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6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04163"/>
              </p:ext>
            </p:extLst>
          </p:nvPr>
        </p:nvGraphicFramePr>
        <p:xfrm>
          <a:off x="302818" y="268449"/>
          <a:ext cx="11584052" cy="6408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4713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Rúbrica para evaluar reseñas cinematográficas</a:t>
                      </a: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119809"/>
                  </a:ext>
                </a:extLst>
              </a:tr>
              <a:tr h="380408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s-CO" sz="1600" b="0" i="0" cap="none" baseline="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Título de la película reseñada</a:t>
                      </a:r>
                      <a:r>
                        <a:rPr lang="es-CO" sz="1600" b="0" i="0" cap="none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CO" sz="1600" b="0" i="0" u="none" cap="none" baseline="-2500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</a:t>
                      </a: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Reseña elaborada por: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……………………..………………..…………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Nota: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…..……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 la reseña</a:t>
                      </a:r>
                      <a:b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película</a:t>
                      </a: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100213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¿La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ficha técnica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los párrafos iniciales brindan un contexto adecuado y relevante?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100213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¿La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sinopsis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de la historia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narrada en la película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 precisa y objetiva?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100213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¿El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comentario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la película muestra su pertinencia en relación con los temas del curso?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100213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¿Ofrece una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interpretación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clara y plausible de los planteamientos de la película?</a:t>
                      </a:r>
                      <a:endParaRPr lang="es-CO" sz="14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100213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¿Identifica los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recursos técnicos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1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simbólicos </a:t>
                      </a:r>
                      <a:r>
                        <a:rPr lang="es-CO" sz="1400" kern="12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claves utilizados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 la película?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96000" y="1625654"/>
            <a:ext cx="0" cy="216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97755" y="2170250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97755" y="315792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97755" y="416233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97755" y="518367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97755" y="616798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647500" y="217025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647500" y="316722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647500" y="417057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647500" y="517438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647500" y="617622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5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87316"/>
              </p:ext>
            </p:extLst>
          </p:nvPr>
        </p:nvGraphicFramePr>
        <p:xfrm>
          <a:off x="302818" y="268446"/>
          <a:ext cx="11584052" cy="6412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2186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517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 la reseña</a:t>
                      </a:r>
                      <a:b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película</a:t>
                      </a: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CO" sz="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Conecta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apropiadamente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el contenido de la película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 los temas del curso?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¿Refleja una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reflexión personal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fructífera sobre cómo la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película ilumina o amplía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los temas del curso?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¿Sintetiza bien los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aprendizajes obtenidos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 los 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horizontes</a:t>
                      </a:r>
                      <a:b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indagación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 quedan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abiertos en el marco del curso?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¿Está bien redactada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despierta interés 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profundizar en la estructura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los detalles de la película?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¿Respeta las reglas de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gramática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ortografía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puntuación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48952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87762" y="1014692"/>
            <a:ext cx="0" cy="252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40089" y="1626549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40089" y="272494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40089" y="385564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40089" y="495966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C7A660-372C-B432-C547-678D31D9E744}"/>
              </a:ext>
            </a:extLst>
          </p:cNvPr>
          <p:cNvCxnSpPr>
            <a:cxnSpLocks/>
          </p:cNvCxnSpPr>
          <p:nvPr/>
        </p:nvCxnSpPr>
        <p:spPr>
          <a:xfrm>
            <a:off x="7140089" y="610789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713404" y="1626549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713404" y="2741723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713404" y="3855643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713404" y="4967903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EC4785-8B4F-0862-3393-F9C0FD9A2ED0}"/>
              </a:ext>
            </a:extLst>
          </p:cNvPr>
          <p:cNvCxnSpPr>
            <a:cxnSpLocks/>
          </p:cNvCxnSpPr>
          <p:nvPr/>
        </p:nvCxnSpPr>
        <p:spPr>
          <a:xfrm flipH="1">
            <a:off x="4713404" y="610789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Ordonez Diaz</dc:creator>
  <cp:lastModifiedBy>Leonardo Ordonez Diaz</cp:lastModifiedBy>
  <cp:revision>11</cp:revision>
  <dcterms:created xsi:type="dcterms:W3CDTF">2022-04-07T17:02:21Z</dcterms:created>
  <dcterms:modified xsi:type="dcterms:W3CDTF">2022-09-22T00:15:57Z</dcterms:modified>
</cp:coreProperties>
</file>