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8367"/>
              </p:ext>
            </p:extLst>
          </p:nvPr>
        </p:nvGraphicFramePr>
        <p:xfrm>
          <a:off x="302818" y="268449"/>
          <a:ext cx="11584052" cy="6408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551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relatorías </a:t>
                      </a:r>
                      <a:r>
                        <a:rPr kumimoji="0" lang="es-CO" sz="2200" b="1" i="0" u="none" strike="noStrike" kern="1200" cap="small" spc="0" normalizeH="0" baseline="0" noProof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 clase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652230"/>
                  </a:ext>
                </a:extLst>
              </a:tr>
              <a:tr h="364120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s-CO" sz="1600" b="0" i="0" cap="none" baseline="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 y tema de la clase</a:t>
                      </a:r>
                      <a:r>
                        <a:rPr lang="es-CO" sz="1600" b="0" i="0" cap="none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CO" sz="1600" b="0" i="0" u="none" cap="none" baseline="-2500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Relatoría elaborada por: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…..……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7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relatoría…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¿refleja una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escucha atenta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la clase?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¿sintetiza bien los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temas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problemas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abordados?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¿subraya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aportes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claves de la clase para el curso?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¿presenta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contenidos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clase en una secuencia lógica?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¿brinda una adecuada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visión global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lo aprendido?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8523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¿respeta las normas de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4895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315713"/>
            <a:ext cx="0" cy="360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196369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280399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363450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444823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5320690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C7A660-372C-B432-C547-678D31D9E744}"/>
              </a:ext>
            </a:extLst>
          </p:cNvPr>
          <p:cNvCxnSpPr>
            <a:cxnSpLocks/>
          </p:cNvCxnSpPr>
          <p:nvPr/>
        </p:nvCxnSpPr>
        <p:spPr>
          <a:xfrm>
            <a:off x="7197755" y="620153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19636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281238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364289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4431457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532069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EC4785-8B4F-0862-3393-F9C0FD9A2ED0}"/>
              </a:ext>
            </a:extLst>
          </p:cNvPr>
          <p:cNvCxnSpPr>
            <a:cxnSpLocks/>
          </p:cNvCxnSpPr>
          <p:nvPr/>
        </p:nvCxnSpPr>
        <p:spPr>
          <a:xfrm flipH="1">
            <a:off x="4647500" y="620153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8</cp:revision>
  <dcterms:created xsi:type="dcterms:W3CDTF">2022-04-07T17:02:21Z</dcterms:created>
  <dcterms:modified xsi:type="dcterms:W3CDTF">2022-09-22T00:12:31Z</dcterms:modified>
</cp:coreProperties>
</file>